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1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0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0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4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2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9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1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6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672B-BF1E-40DF-BDE8-8B1D167A4599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B5F6D-E5FD-4481-9F1A-32E63867D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1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smtClean="0"/>
              <a:t>be updated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6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To be updated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updated</dc:title>
  <dc:creator>L2S</dc:creator>
  <cp:lastModifiedBy>L2S</cp:lastModifiedBy>
  <cp:revision>1</cp:revision>
  <dcterms:created xsi:type="dcterms:W3CDTF">2024-03-25T13:59:32Z</dcterms:created>
  <dcterms:modified xsi:type="dcterms:W3CDTF">2024-03-25T13:59:50Z</dcterms:modified>
</cp:coreProperties>
</file>