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878"/>
  </p:normalViewPr>
  <p:slideViewPr>
    <p:cSldViewPr snapToGrid="0" snapToObjects="1" showGuides="1">
      <p:cViewPr varScale="1">
        <p:scale>
          <a:sx n="113" d="100"/>
          <a:sy n="113" d="100"/>
        </p:scale>
        <p:origin x="2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FF616-520B-2D4F-BA0E-7BEAFEBE0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A957D8-929B-B949-B01B-440882130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9CAB1D-FF12-704E-8114-C21F2269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6D4C-833E-3E4E-ABC5-D407E8D0626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1D5B7-8F43-C148-BEE1-A1C435EA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6BB97-7C34-FC46-A258-63F63C55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DB3D-90AB-6C43-ACC5-9937CDB8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7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0791E-1986-D644-BA02-9FF5725B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56AB84-AF8F-A044-A58E-125ED43B6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FE0BAD-4F61-B942-B59B-20CB338C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6D4C-833E-3E4E-ABC5-D407E8D0626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4088B-DE93-2741-9066-1AD247D6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1FCB8-1BF0-8C41-93D4-46268896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DB3D-90AB-6C43-ACC5-9937CDB8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3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CFEAE5-AAA5-1D47-B93C-EFF3FB600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E2562F-989A-C843-864B-0360D992D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EAD682-A425-EF43-BB0E-3FD0AA24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6D4C-833E-3E4E-ABC5-D407E8D0626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E4C7E-8CD7-C140-BEB1-D150ED22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FD5A5-B32D-404B-9DE6-33ED0742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DB3D-90AB-6C43-ACC5-9937CDB8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2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ACA37-1C26-234C-B33C-B75B45D9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20B71C-EB17-B848-A3FD-0B2A5CF36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D93B6-C4E5-854A-B8F9-E303EAE7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6D4C-833E-3E4E-ABC5-D407E8D0626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51246-71C0-9645-86C4-E48352FA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762556-87A2-5745-BC52-3532AB2C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DB3D-90AB-6C43-ACC5-9937CDB8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2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11B73-E91F-054E-AFB8-359B35D5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F733A0-C298-BC45-8865-8B73479A9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5E46A-E777-6547-B8CF-ED0EF167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6D4C-833E-3E4E-ABC5-D407E8D0626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FE855-06A8-B64A-88D4-97C6561A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E72A29-FFA7-A244-816D-652A9C53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DB3D-90AB-6C43-ACC5-9937CDB8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8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01643-67F3-BE46-A3AE-45EC11F7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8F220-D646-DD49-BA95-DD3C523A1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412905-D176-A64B-9B75-D70D6EA90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C9E89C-1C0C-D645-9DBB-99774578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6D4C-833E-3E4E-ABC5-D407E8D0626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2469-810B-3342-8ABF-CAA4CAA3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5C360E-30F2-F440-BCCE-3C1C2664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DB3D-90AB-6C43-ACC5-9937CDB8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7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B63B0-D329-C446-8A4A-F4F60953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D0FB78-D3B3-5B4B-8E58-5B495A2B0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315FA1-AB9C-8F40-A63A-DB48D8CC3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B7343F-2BB2-C14F-B244-3CB560A73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2FE930-66BD-6D46-B78D-EBF4E814E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266E00-934A-724D-A21E-3F6DF3D7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6D4C-833E-3E4E-ABC5-D407E8D0626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A0CB51-33CE-294D-8397-9E3BB4C8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9D5400-849A-4341-AAFE-9543ADF3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DB3D-90AB-6C43-ACC5-9937CDB8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8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D83FD-5107-BA45-83D0-FC2821A5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A291DF-4638-DA4D-AE3C-ADDE9153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6D4C-833E-3E4E-ABC5-D407E8D0626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601DDB-CAAD-7B41-9ED4-0B81A93E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1E08A3-3B23-5645-BCA6-DEBFBD95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DB3D-90AB-6C43-ACC5-9937CDB8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5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0AE68A-C8DA-E24E-9290-148DC70F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6D4C-833E-3E4E-ABC5-D407E8D0626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0B67F5-2512-BB4D-9293-45D112DD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B35C94-3006-B14D-9CF4-5AB1BC5B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DB3D-90AB-6C43-ACC5-9937CDB8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1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F4355-4B2B-4444-AF62-E3DDB95D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0F08C-8EDF-5346-99FB-CC88CB73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499964-C105-664F-9678-FAFD4E55C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A317EE-C674-F44C-9187-825E72D6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6D4C-833E-3E4E-ABC5-D407E8D0626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FAFECD-1FEF-184C-B2B0-68BE2AB7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545B46-FC4E-AE42-93AD-8ADFD039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DB3D-90AB-6C43-ACC5-9937CDB8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235BE-7640-7142-853D-FCD3BA68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550554-211B-3A42-BECD-B632E94AD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64DA2B-63BB-284E-99F0-B5287B022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BAFCAB-5A33-3B41-B883-734DBBCA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6D4C-833E-3E4E-ABC5-D407E8D0626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F932C5-D417-F740-B326-224E2FAA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704F1-8D5D-4C41-BC83-5DB04B35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DB3D-90AB-6C43-ACC5-9937CDB8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5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A2DF1-E4F7-4D4A-BC85-6B7E8E3B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29C738-0944-144A-B64A-4DFD296F6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1D56AD-424D-D84D-81C6-A40B5BFBA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6D4C-833E-3E4E-ABC5-D407E8D0626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A11E2E-652E-624F-BE0E-3276B396D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320B9-DA77-714B-A5B9-C579B0EE2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DB3D-90AB-6C43-ACC5-9937CDB80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5308FE44-97C6-C743-A11E-14BEE6A2D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C935E941-ECB3-8241-940D-47622C316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697"/>
            <a:ext cx="12192000" cy="874303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5AAB1D-FA02-5846-A806-3B786B8167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1"/>
          <a:stretch/>
        </p:blipFill>
        <p:spPr>
          <a:xfrm>
            <a:off x="7752592" y="0"/>
            <a:ext cx="4439407" cy="6531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5A4711-51BD-334A-B49B-3E51C737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84" y="8709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комплекс для проектирования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моделирования многоспутниковых космических систем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349DF4-2E43-5848-B246-E2FC72EEB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638"/>
            <a:ext cx="1559169" cy="8371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EE828-8784-914E-B6D0-100B1F5FE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169" y="-10671"/>
            <a:ext cx="1817077" cy="8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05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7106</TotalTime>
  <Words>14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Программный комплекс для проектирования  и моделирования многоспутниковых космических систем Интеграл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Рудых</dc:creator>
  <cp:lastModifiedBy>Василий Рудых</cp:lastModifiedBy>
  <cp:revision>4</cp:revision>
  <dcterms:created xsi:type="dcterms:W3CDTF">2022-07-14T11:31:14Z</dcterms:created>
  <dcterms:modified xsi:type="dcterms:W3CDTF">2024-04-07T12:09:40Z</dcterms:modified>
</cp:coreProperties>
</file>