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200F-1C50-D548-820F-416C084ED257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ECFC-0E5C-B048-A98A-4CCCA4AE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A6A0E-B315-750C-C92D-A4E9112024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8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1_Заголовок и объект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98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7" name="Google Shape;167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68" name="Google Shape;168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70" name="Google Shape;170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10" name="Google Shape;210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Google Shape;232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233" name="Google Shape;233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5" name="Google Shape;235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6" name="Google Shape;236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39" name="Google Shape;239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78" name="Google Shape;278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301" name="Google Shape;301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47582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07" name="Google Shape;307;p11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11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" name="Google Shape;309;p11"/>
          <p:cNvGrpSpPr/>
          <p:nvPr/>
        </p:nvGrpSpPr>
        <p:grpSpPr>
          <a:xfrm>
            <a:off x="845693" y="6426965"/>
            <a:ext cx="833946" cy="4"/>
            <a:chOff x="658813" y="800103"/>
            <a:chExt cx="833946" cy="4"/>
          </a:xfrm>
        </p:grpSpPr>
        <p:cxnSp>
          <p:nvCxnSpPr>
            <p:cNvPr id="310" name="Google Shape;310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2" name="Google Shape;312;p11"/>
          <p:cNvGrpSpPr/>
          <p:nvPr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13" name="Google Shape;313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5" name="Google Shape;315;p11"/>
          <p:cNvGrpSpPr/>
          <p:nvPr/>
        </p:nvGrpSpPr>
        <p:grpSpPr>
          <a:xfrm>
            <a:off x="382365" y="6336247"/>
            <a:ext cx="0" cy="177875"/>
            <a:chOff x="8493637" y="81662"/>
            <a:chExt cx="0" cy="334824"/>
          </a:xfrm>
        </p:grpSpPr>
        <p:cxnSp>
          <p:nvCxnSpPr>
            <p:cNvPr id="316" name="Google Shape;316;p11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11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628967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1" name="Google Shape;321;p12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22" name="Google Shape;322;p12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2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6216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>
            <a:spLocks noGrp="1"/>
          </p:cNvSpPr>
          <p:nvPr>
            <p:ph type="title"/>
          </p:nvPr>
        </p:nvSpPr>
        <p:spPr>
          <a:xfrm>
            <a:off x="203959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dt" idx="10"/>
          </p:nvPr>
        </p:nvSpPr>
        <p:spPr>
          <a:xfrm>
            <a:off x="752310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7" name="Google Shape;327;p13"/>
          <p:cNvSpPr txBox="1">
            <a:spLocks noGrp="1"/>
          </p:cNvSpPr>
          <p:nvPr>
            <p:ph type="ftr" idx="11"/>
          </p:nvPr>
        </p:nvSpPr>
        <p:spPr>
          <a:xfrm>
            <a:off x="3842493" y="6412492"/>
            <a:ext cx="4507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8" name="Google Shape;328;p13"/>
          <p:cNvSpPr txBox="1">
            <a:spLocks noGrp="1"/>
          </p:cNvSpPr>
          <p:nvPr>
            <p:ph type="sldNum" idx="12"/>
          </p:nvPr>
        </p:nvSpPr>
        <p:spPr>
          <a:xfrm>
            <a:off x="9142196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00043" y="45805"/>
            <a:ext cx="11591924" cy="1397287"/>
            <a:chOff x="658814" y="101459"/>
            <a:chExt cx="11591924" cy="1397287"/>
          </a:xfrm>
        </p:grpSpPr>
        <p:cxnSp>
          <p:nvCxnSpPr>
            <p:cNvPr id="330" name="Google Shape;330;p13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3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2" name="Google Shape;332;p13"/>
          <p:cNvGrpSpPr/>
          <p:nvPr/>
        </p:nvGrpSpPr>
        <p:grpSpPr>
          <a:xfrm>
            <a:off x="845694" y="6426965"/>
            <a:ext cx="833947" cy="4"/>
            <a:chOff x="658813" y="800103"/>
            <a:chExt cx="833946" cy="4"/>
          </a:xfrm>
        </p:grpSpPr>
        <p:cxnSp>
          <p:nvCxnSpPr>
            <p:cNvPr id="333" name="Google Shape;333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" name="Google Shape;335;p13"/>
          <p:cNvGrpSpPr/>
          <p:nvPr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336" name="Google Shape;336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8" name="Google Shape;338;p13"/>
          <p:cNvGrpSpPr/>
          <p:nvPr/>
        </p:nvGrpSpPr>
        <p:grpSpPr>
          <a:xfrm>
            <a:off x="382366" y="6336254"/>
            <a:ext cx="0" cy="177875"/>
            <a:chOff x="8493637" y="81662"/>
            <a:chExt cx="0" cy="334824"/>
          </a:xfrm>
        </p:grpSpPr>
        <p:cxnSp>
          <p:nvCxnSpPr>
            <p:cNvPr id="339" name="Google Shape;339;p13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3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" name="Google Shape;341;p13"/>
          <p:cNvSpPr txBox="1">
            <a:spLocks noGrp="1"/>
          </p:cNvSpPr>
          <p:nvPr>
            <p:ph type="body" idx="1"/>
          </p:nvPr>
        </p:nvSpPr>
        <p:spPr>
          <a:xfrm>
            <a:off x="732655" y="1003851"/>
            <a:ext cx="11164592" cy="51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2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4960" algn="l">
              <a:lnSpc>
                <a:spcPct val="90000"/>
              </a:lnSpc>
              <a:spcBef>
                <a:spcPts val="1006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8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AF47-BDD3-324B-925D-6ACA37F74B93}" type="datetime1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9913-654C-406B-BFB7-B26D90E7C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5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Линия"/>
          <p:cNvSpPr/>
          <p:nvPr/>
        </p:nvSpPr>
        <p:spPr>
          <a:xfrm>
            <a:off x="476250" y="1524000"/>
            <a:ext cx="1124746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22860" tIns="22860" rIns="22860" bIns="22860" anchor="ctr"/>
          <a:lstStyle/>
          <a:p>
            <a:pPr algn="l" defTabSz="20574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"/>
          </a:p>
        </p:txBody>
      </p:sp>
      <p:sp>
        <p:nvSpPr>
          <p:cNvPr id="71" name="Линия"/>
          <p:cNvSpPr/>
          <p:nvPr/>
        </p:nvSpPr>
        <p:spPr>
          <a:xfrm>
            <a:off x="476250" y="444500"/>
            <a:ext cx="11247461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22860" tIns="22860" rIns="22860" bIns="22860" anchor="ctr"/>
          <a:lstStyle/>
          <a:p>
            <a:pPr algn="l" defTabSz="20574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40"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806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2690-E1AB-4FA2-93C3-F0D0D29F2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 type="title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7" name="Google Shape;17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" name="Google Shape;19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0" name="Google Shape;20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" name="Google Shape;23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5" name="Google Shape;25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6" name="Google Shape;26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" name="Google Shape;87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88" name="Google Shape;88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" name="Google Shape;90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91" name="Google Shape;91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" name="Google Shape;93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94" name="Google Shape;94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96" name="Google Shape;96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0409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015600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 l="-14566" t="-129475" r="31210" b="169099"/>
          <a:stretch/>
        </p:blipFill>
        <p:spPr bwMode="auto">
          <a:xfrm>
            <a:off x="9480377" y="1670756"/>
            <a:ext cx="864096" cy="7543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 7" descr="Изображение выглядит как цилиндр, стена, в помещении, стальной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8466" t="10813" r="9891" b="6067"/>
          <a:stretch/>
        </p:blipFill>
        <p:spPr bwMode="auto">
          <a:xfrm>
            <a:off x="9200423" y="2421987"/>
            <a:ext cx="2501425" cy="33955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1459108" y="916591"/>
            <a:ext cx="1024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Выходная мощность – до 20 Вт;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Тип генератора водорода – гидролизный;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34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Общая энергоемкость – 500-700 Вт*ч;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Диапазон рабочих температур – -40 – 40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46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A9C9A-D91C-F327-7E81-3CFAD7D1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619" y="81662"/>
            <a:ext cx="8001229" cy="6627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Переносная зарядная станция на основе топливных элементов и химического генератора водорода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9E971B2-0B72-3FA9-782F-31730B387E58}"/>
              </a:ext>
            </a:extLst>
          </p:cNvPr>
          <p:cNvSpPr>
            <a:spLocks noGrp="1"/>
          </p:cNvSpPr>
          <p:nvPr>
            <p:ph type="sldNum" idx="12"/>
          </p:nvPr>
        </p:nvSpPr>
        <p:spPr bwMode="auto">
          <a:xfrm>
            <a:off x="9142196" y="641248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78FBC175-7025-44C6-9B7C-612FE2B9EE1F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3970E2-6A75-5A49-C303-F5132F401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84" r="84218"/>
          <a:stretch/>
        </p:blipFill>
        <p:spPr bwMode="auto">
          <a:xfrm>
            <a:off x="1077583" y="-93011"/>
            <a:ext cx="891824" cy="98484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7A1C57A-5605-1CA9-DF88-10FF31A0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0352" y1="49412" x2="60352" y2="4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59"/>
            <a:ext cx="1043464" cy="78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Изображение выглядит как пластик&#10;&#10;Автоматически созданное описание">
            <a:extLst>
              <a:ext uri="{FF2B5EF4-FFF2-40B4-BE49-F238E27FC236}">
                <a16:creationId xmlns:a16="http://schemas.microsoft.com/office/drawing/2014/main" id="{E5329DE6-7410-F699-2EB8-C2C76D44A7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42" y="3094540"/>
            <a:ext cx="4767958" cy="2383979"/>
          </a:xfrm>
          <a:prstGeom prst="rect">
            <a:avLst/>
          </a:prstGeom>
        </p:spPr>
      </p:pic>
      <p:pic>
        <p:nvPicPr>
          <p:cNvPr id="15" name="Изображение 1">
            <a:extLst>
              <a:ext uri="{FF2B5EF4-FFF2-40B4-BE49-F238E27FC236}">
                <a16:creationId xmlns:a16="http://schemas.microsoft.com/office/drawing/2014/main" id="{407D5170-F283-D336-F1B7-D6CCAA759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12" y="2588755"/>
            <a:ext cx="3207407" cy="3395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E35A5-E3B8-AE0E-B1DA-0B5CC0F13F7C}"/>
              </a:ext>
            </a:extLst>
          </p:cNvPr>
          <p:cNvSpPr txBox="1"/>
          <p:nvPr/>
        </p:nvSpPr>
        <p:spPr>
          <a:xfrm>
            <a:off x="3048000" y="31958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14.04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025" name="Picture 1" descr="page1image911312">
            <a:extLst>
              <a:ext uri="{FF2B5EF4-FFF2-40B4-BE49-F238E27FC236}">
                <a16:creationId xmlns:a16="http://schemas.microsoft.com/office/drawing/2014/main" id="{8B689B65-66BA-FA7C-A690-DE62FBEB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5" y="979018"/>
            <a:ext cx="1260403" cy="7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95045"/>
      </p:ext>
    </p:extLst>
  </p:cSld>
  <p:clrMapOvr>
    <a:masterClrMapping/>
  </p:clrMapOvr>
</p:sld>
</file>

<file path=ppt/theme/theme1.xml><?xml version="1.0" encoding="utf-8"?>
<a:theme xmlns:a="http://schemas.openxmlformats.org/drawingml/2006/main" name="НТИ">
  <a:themeElements>
    <a:clrScheme name="Пользовательские 5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6E198F"/>
      </a:accent1>
      <a:accent2>
        <a:srgbClr val="C97FFF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Noto Sans Symbols</vt:lpstr>
      <vt:lpstr>Times New Roman</vt:lpstr>
      <vt:lpstr>НТИ</vt:lpstr>
      <vt:lpstr>Переносная зарядная станция на основе топливных элементов и химического генератора водорода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Переносная зарядная станция на основе топливных элементов и химического генератора водорода</dc:title>
  <dc:creator>Alexey Levchenko</dc:creator>
  <cp:lastModifiedBy>Alexey Levchenko</cp:lastModifiedBy>
  <cp:revision>1</cp:revision>
  <dcterms:created xsi:type="dcterms:W3CDTF">2024-03-28T09:53:03Z</dcterms:created>
  <dcterms:modified xsi:type="dcterms:W3CDTF">2024-03-28T09:54:55Z</dcterms:modified>
</cp:coreProperties>
</file>